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7" r:id="rId8"/>
    <p:sldId id="268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-108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C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8B059-E287-4D72-B840-026764E9E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A3383-627A-4765-899A-DAC70DA69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776AE-E803-4169-A7D7-AD301184E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AD9B1-4FA3-4FC9-A7C0-845EE987D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98D19-878C-47D1-B84F-79A2B4C7A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74281-F228-4EB7-8BC1-40E179A13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0D6D-B351-4ED9-BF8C-08F99D112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27443-CC80-4720-B761-86306357D6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43732-961B-40F9-B580-662AEEC6B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C339F-A631-4819-BB80-4C04EFFE0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10616-EA00-42D1-8BD6-58E30E246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D37020-567F-460F-AA1F-8907E9A7DE9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0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08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8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08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8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08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nc-climate.ncsu.edu/secc_edu/images/stationary_front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Notes on Fronts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r>
              <a:rPr lang="en-US" b="1" dirty="0" smtClean="0">
                <a:solidFill>
                  <a:srgbClr val="E78C13"/>
                </a:solidFill>
              </a:rPr>
              <a:t>Occluded Front:  Warm air gets trapped above two colder air masses.</a:t>
            </a:r>
          </a:p>
          <a:p>
            <a:endParaRPr lang="en-US" dirty="0"/>
          </a:p>
        </p:txBody>
      </p:sp>
      <p:pic>
        <p:nvPicPr>
          <p:cNvPr id="1028" name="Picture 4" descr="http://www.rossway.net/occludedf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8077200" cy="4458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Air Masses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en-US" sz="4500" smtClean="0"/>
              <a:t>An </a:t>
            </a:r>
            <a:r>
              <a:rPr lang="en-US" sz="4500" smtClean="0">
                <a:solidFill>
                  <a:srgbClr val="FFC000"/>
                </a:solidFill>
              </a:rPr>
              <a:t>air mass </a:t>
            </a:r>
            <a:r>
              <a:rPr lang="en-US" sz="4500" smtClean="0"/>
              <a:t>is a giant “bubble” of air with </a:t>
            </a:r>
            <a:r>
              <a:rPr lang="en-US" sz="4500" smtClean="0">
                <a:solidFill>
                  <a:srgbClr val="FFC000"/>
                </a:solidFill>
              </a:rPr>
              <a:t>similar temperature, pressure, and moisture </a:t>
            </a:r>
            <a:r>
              <a:rPr lang="en-US" sz="4500" smtClean="0"/>
              <a:t>throughout it.</a:t>
            </a:r>
          </a:p>
          <a:p>
            <a:pPr eaLnBrk="1" hangingPunct="1"/>
            <a:r>
              <a:rPr lang="en-US" sz="4500" smtClean="0">
                <a:solidFill>
                  <a:srgbClr val="E78C13"/>
                </a:solidFill>
              </a:rPr>
              <a:t>Air masses moving around cause weather.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609600"/>
            <a:ext cx="82296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Types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b="1" smtClean="0"/>
              <a:t>Polar:</a:t>
            </a:r>
            <a:r>
              <a:rPr lang="en-US" sz="3000" smtClean="0"/>
              <a:t>  Cold air mass from over one of the poles.  High pressure.  Not humid.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Tropical:</a:t>
            </a:r>
            <a:r>
              <a:rPr lang="en-US" sz="3000" smtClean="0"/>
              <a:t>  Warmer air from the middle regions of the globe.  Low pressure. humid.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Continental:</a:t>
            </a:r>
            <a:r>
              <a:rPr lang="en-US" sz="3000" smtClean="0"/>
              <a:t> Air mass that forms over LAND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smtClean="0"/>
              <a:t>Maritime:</a:t>
            </a:r>
            <a:r>
              <a:rPr lang="en-US" sz="3000" smtClean="0"/>
              <a:t> Air mass that forms over WATER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You can combine these terms to be specific:</a:t>
            </a:r>
          </a:p>
          <a:p>
            <a:pPr eaLnBrk="1" hangingPunct="1">
              <a:lnSpc>
                <a:spcPct val="80000"/>
              </a:lnSpc>
              <a:buFont typeface="Wingdings" pitchFamily="-108" charset="2"/>
              <a:buNone/>
            </a:pPr>
            <a:r>
              <a:rPr lang="en-US" sz="3000" smtClean="0"/>
              <a:t>		“</a:t>
            </a:r>
            <a:r>
              <a:rPr lang="en-US" sz="3000" b="1" smtClean="0"/>
              <a:t>Maritime Tropical</a:t>
            </a:r>
            <a:r>
              <a:rPr lang="en-US" sz="3000" smtClean="0"/>
              <a:t>”:</a:t>
            </a:r>
          </a:p>
          <a:p>
            <a:pPr eaLnBrk="1" hangingPunct="1">
              <a:lnSpc>
                <a:spcPct val="80000"/>
              </a:lnSpc>
              <a:buFont typeface="Wingdings" pitchFamily="-108" charset="2"/>
              <a:buNone/>
            </a:pPr>
            <a:r>
              <a:rPr lang="en-US" sz="3000" smtClean="0"/>
              <a:t>			-Warm, low pressure, over water near 			equator</a:t>
            </a:r>
          </a:p>
          <a:p>
            <a:pPr eaLnBrk="1" hangingPunct="1">
              <a:lnSpc>
                <a:spcPct val="80000"/>
              </a:lnSpc>
              <a:buFont typeface="Wingdings" pitchFamily="-108" charset="2"/>
              <a:buNone/>
            </a:pPr>
            <a:r>
              <a:rPr lang="en-US" sz="3000" smtClean="0"/>
              <a:t>		“</a:t>
            </a:r>
            <a:r>
              <a:rPr lang="en-US" sz="3000" b="1" smtClean="0"/>
              <a:t>Continental Polar</a:t>
            </a:r>
            <a:r>
              <a:rPr lang="en-US" sz="3000" smtClean="0"/>
              <a:t>”:</a:t>
            </a:r>
          </a:p>
          <a:p>
            <a:pPr eaLnBrk="1" hangingPunct="1">
              <a:lnSpc>
                <a:spcPct val="80000"/>
              </a:lnSpc>
              <a:buFont typeface="Wingdings" pitchFamily="-108" charset="2"/>
              <a:buNone/>
            </a:pPr>
            <a:r>
              <a:rPr lang="en-US" sz="3000" smtClean="0"/>
              <a:t>			-Cold, high pressure, over land near poles.</a:t>
            </a:r>
          </a:p>
          <a:p>
            <a:pPr eaLnBrk="1" hangingPunct="1">
              <a:lnSpc>
                <a:spcPct val="80000"/>
              </a:lnSpc>
              <a:buFont typeface="Wingdings" pitchFamily="-108" charset="2"/>
              <a:buNone/>
            </a:pPr>
            <a:r>
              <a:rPr lang="en-US" sz="280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7162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</a:rPr>
              <a:t>Fronts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2514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4400" b="1" dirty="0" smtClean="0">
                <a:solidFill>
                  <a:srgbClr val="E78C13"/>
                </a:solidFill>
                <a:ea typeface="+mn-ea"/>
              </a:rPr>
              <a:t>Front</a:t>
            </a:r>
            <a:r>
              <a:rPr lang="en-US" sz="4400" b="1" dirty="0" smtClean="0">
                <a:ea typeface="+mn-ea"/>
              </a:rPr>
              <a:t>- a boundary </a:t>
            </a:r>
            <a:r>
              <a:rPr lang="en-US" sz="4400" b="1" dirty="0" smtClean="0">
                <a:solidFill>
                  <a:srgbClr val="E78C13"/>
                </a:solidFill>
                <a:ea typeface="+mn-ea"/>
              </a:rPr>
              <a:t>where two air masses are touching.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Cold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676400"/>
          </a:xfrm>
        </p:spPr>
        <p:txBody>
          <a:bodyPr/>
          <a:lstStyle/>
          <a:p>
            <a:r>
              <a:rPr lang="en-US" b="1" dirty="0" smtClean="0">
                <a:solidFill>
                  <a:srgbClr val="E78C13"/>
                </a:solidFill>
              </a:rPr>
              <a:t>Cold Front:  Cold air is pushing warm air out of the way, it moves quick and can produce thunderstorms.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7162800" cy="386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Warm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57400"/>
          </a:xfrm>
        </p:spPr>
        <p:txBody>
          <a:bodyPr/>
          <a:lstStyle/>
          <a:p>
            <a:r>
              <a:rPr lang="en-US" b="1" dirty="0" smtClean="0">
                <a:solidFill>
                  <a:srgbClr val="E78C13"/>
                </a:solidFill>
              </a:rPr>
              <a:t>Warm Front:  Warm air mass pushes cold air mass out of the way, moves slowly, can produce days of rain and clouds.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352800"/>
            <a:ext cx="6553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The Weird Ones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rgbClr val="E78C13"/>
                </a:solidFill>
              </a:rPr>
              <a:t>Stationary Front:  Two air masses cannot move each other and are “stalled” over an area.  Can cause days of rain or snow.</a:t>
            </a:r>
          </a:p>
          <a:p>
            <a:pPr eaLnBrk="1" hangingPunct="1">
              <a:buFont typeface="Wingdings" pitchFamily="-108" charset="2"/>
              <a:buNone/>
            </a:pPr>
            <a:endParaRPr lang="en-US" sz="3800" b="1" dirty="0" smtClean="0">
              <a:solidFill>
                <a:srgbClr val="E78C13"/>
              </a:solidFill>
            </a:endParaRPr>
          </a:p>
        </p:txBody>
      </p:sp>
      <p:pic>
        <p:nvPicPr>
          <p:cNvPr id="2050" name="Picture 2" descr="Stationary Front">
            <a:hlinkClick r:id="rId2" tooltip="Stationary Front Weather Condition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81400"/>
            <a:ext cx="4267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1231</TotalTime>
  <Words>201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Textured</vt:lpstr>
      <vt:lpstr>Notes on Fronts</vt:lpstr>
      <vt:lpstr>Air Masses</vt:lpstr>
      <vt:lpstr>Slide 3</vt:lpstr>
      <vt:lpstr>Types</vt:lpstr>
      <vt:lpstr>Slide 5</vt:lpstr>
      <vt:lpstr>Fronts</vt:lpstr>
      <vt:lpstr>Cold Front</vt:lpstr>
      <vt:lpstr>Warm Front</vt:lpstr>
      <vt:lpstr>The Weird Ones</vt:lpstr>
      <vt:lpstr>Slide 10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Weather Factors</dc:title>
  <dc:creator>wcpss</dc:creator>
  <cp:lastModifiedBy>kdean2</cp:lastModifiedBy>
  <cp:revision>19</cp:revision>
  <dcterms:created xsi:type="dcterms:W3CDTF">2008-11-06T13:25:49Z</dcterms:created>
  <dcterms:modified xsi:type="dcterms:W3CDTF">2014-10-06T19:06:27Z</dcterms:modified>
</cp:coreProperties>
</file>