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FDBB95-3D3D-4C95-88C5-5E8CAF129833}" type="datetimeFigureOut">
              <a:rPr lang="en-US" smtClean="0"/>
              <a:pPr/>
              <a:t>8/28/2014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3B5A77-7D63-4DEE-B9B6-759BD57C5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Page 3 in your notebooks complete the following questions.</a:t>
            </a:r>
          </a:p>
          <a:p>
            <a:endParaRPr lang="en-US" dirty="0" smtClean="0"/>
          </a:p>
          <a:p>
            <a:r>
              <a:rPr lang="en-US" dirty="0" smtClean="0"/>
              <a:t>What are the 7 steps to the Scientific Method?</a:t>
            </a:r>
          </a:p>
          <a:p>
            <a:r>
              <a:rPr lang="en-US" dirty="0" smtClean="0"/>
              <a:t>What was your favorite thing about Science class last year?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 and Variables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science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Develop a question </a:t>
            </a:r>
            <a:r>
              <a:rPr lang="en-US" sz="2800" dirty="0" smtClean="0"/>
              <a:t>that can be answered by experimenting.</a:t>
            </a:r>
          </a:p>
          <a:p>
            <a:r>
              <a:rPr lang="en-US" sz="2800" b="1" dirty="0" smtClean="0"/>
              <a:t>Observe</a:t>
            </a:r>
            <a:r>
              <a:rPr lang="en-US" sz="2800" dirty="0" smtClean="0"/>
              <a:t> and </a:t>
            </a:r>
            <a:r>
              <a:rPr lang="en-US" sz="2800" b="1" dirty="0" smtClean="0"/>
              <a:t>research</a:t>
            </a:r>
            <a:r>
              <a:rPr lang="en-US" sz="2800" dirty="0" smtClean="0"/>
              <a:t> the topic.</a:t>
            </a:r>
          </a:p>
          <a:p>
            <a:r>
              <a:rPr lang="en-US" sz="2800" dirty="0" smtClean="0"/>
              <a:t>Create a </a:t>
            </a:r>
            <a:r>
              <a:rPr lang="en-US" sz="2800" b="1" dirty="0" smtClean="0"/>
              <a:t>hypothesis</a:t>
            </a:r>
            <a:r>
              <a:rPr lang="en-US" sz="2800" dirty="0" smtClean="0"/>
              <a:t> (“I think…because…”).</a:t>
            </a:r>
          </a:p>
          <a:p>
            <a:r>
              <a:rPr lang="en-US" sz="2800" dirty="0" smtClean="0"/>
              <a:t>Develop a </a:t>
            </a:r>
            <a:r>
              <a:rPr lang="en-US" sz="2800" b="1" dirty="0" smtClean="0"/>
              <a:t>procedure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Experiment</a:t>
            </a:r>
            <a:r>
              <a:rPr lang="en-US" sz="2800" dirty="0" smtClean="0"/>
              <a:t>.  Modify your experiment if needed.</a:t>
            </a:r>
          </a:p>
          <a:p>
            <a:r>
              <a:rPr lang="en-US" sz="2800" dirty="0" smtClean="0"/>
              <a:t>Collect and analyze </a:t>
            </a:r>
            <a:r>
              <a:rPr lang="en-US" sz="2800" b="1" dirty="0" smtClean="0"/>
              <a:t>results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Make </a:t>
            </a:r>
            <a:r>
              <a:rPr lang="en-US" sz="2800" b="1" dirty="0" smtClean="0"/>
              <a:t>conclusions</a:t>
            </a:r>
            <a:r>
              <a:rPr lang="en-US" sz="28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factor that is measured in an experiment</a:t>
            </a:r>
          </a:p>
          <a:p>
            <a:pPr lvl="1"/>
            <a:r>
              <a:rPr lang="en-US" sz="3200" dirty="0" smtClean="0"/>
              <a:t>Independent variable—the factor adjusted by the experimenter</a:t>
            </a:r>
          </a:p>
          <a:p>
            <a:pPr lvl="1"/>
            <a:r>
              <a:rPr lang="en-US" sz="3200" dirty="0" smtClean="0"/>
              <a:t>Dependent variable—what you are going to measure in the experiment—it DEPENDS on the independent variable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1026" name="Picture 2" descr="http://scienceprojectideasforkids.com/wp-content/uploads/2011/01/plant-vs-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371600"/>
            <a:ext cx="4276725" cy="5169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1752600"/>
            <a:ext cx="3429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is the independent variable?  </a:t>
            </a:r>
          </a:p>
          <a:p>
            <a:endParaRPr lang="en-US" sz="2800" dirty="0"/>
          </a:p>
          <a:p>
            <a:r>
              <a:rPr lang="en-US" sz="2800" dirty="0" smtClean="0"/>
              <a:t>Which is the dependent variable?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1026" name="Picture 2" descr="http://scienceprojectideasforkids.com/wp-content/uploads/2011/01/plant-vs-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371600"/>
            <a:ext cx="4276725" cy="5169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1752600"/>
            <a:ext cx="342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is the independent variable?   </a:t>
            </a:r>
            <a:r>
              <a:rPr lang="en-US" sz="2800" b="1" i="1" dirty="0" smtClean="0"/>
              <a:t>the amount of light </a:t>
            </a:r>
          </a:p>
          <a:p>
            <a:endParaRPr lang="en-US" sz="2800" dirty="0"/>
          </a:p>
          <a:p>
            <a:r>
              <a:rPr lang="en-US" sz="2800" dirty="0" smtClean="0"/>
              <a:t>Which is the dependent variable?</a:t>
            </a:r>
          </a:p>
          <a:p>
            <a:r>
              <a:rPr lang="en-US" sz="2800" b="1" i="1" dirty="0"/>
              <a:t>t</a:t>
            </a:r>
            <a:r>
              <a:rPr lang="en-US" sz="2800" b="1" i="1" dirty="0" smtClean="0"/>
              <a:t>he plant’s growth</a:t>
            </a:r>
            <a:endParaRPr lang="en-US" sz="28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factor that does NOT vary in an experiment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Constant</a:t>
            </a:r>
            <a:endParaRPr lang="en-US" dirty="0"/>
          </a:p>
        </p:txBody>
      </p:sp>
      <p:pic>
        <p:nvPicPr>
          <p:cNvPr id="17410" name="Picture 2" descr="http://scienceprojectideasforkids.com/wp-content/uploads/2011/01/plant-vs-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362200"/>
            <a:ext cx="3057525" cy="36957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57800" y="2667000"/>
            <a:ext cx="358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should stay the same during this experiment?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factor that does NOT vary in an experiment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Constant</a:t>
            </a:r>
            <a:endParaRPr lang="en-US" dirty="0"/>
          </a:p>
        </p:txBody>
      </p:sp>
      <p:pic>
        <p:nvPicPr>
          <p:cNvPr id="17410" name="Picture 2" descr="http://scienceprojectideasforkids.com/wp-content/uploads/2011/01/plant-vs-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362200"/>
            <a:ext cx="3057525" cy="36957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57800" y="2272129"/>
            <a:ext cx="3581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should stay the same during this experiment?</a:t>
            </a:r>
          </a:p>
          <a:p>
            <a:r>
              <a:rPr lang="en-US" sz="2400" i="1" dirty="0" smtClean="0"/>
              <a:t>*type of plant</a:t>
            </a:r>
          </a:p>
          <a:p>
            <a:r>
              <a:rPr lang="en-US" sz="2400" i="1" dirty="0" smtClean="0"/>
              <a:t>*container</a:t>
            </a:r>
          </a:p>
          <a:p>
            <a:r>
              <a:rPr lang="en-US" sz="2400" i="1" dirty="0" smtClean="0"/>
              <a:t>*amount of water</a:t>
            </a:r>
          </a:p>
          <a:p>
            <a:r>
              <a:rPr lang="en-US" sz="2400" i="1" dirty="0" smtClean="0"/>
              <a:t>*type of soil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that you compare everything to in the experiment</a:t>
            </a:r>
          </a:p>
          <a:p>
            <a:pPr lvl="1"/>
            <a:r>
              <a:rPr lang="en-US" dirty="0" smtClean="0"/>
              <a:t>It’s the original thing that you are going to compare your changed item to during your experiment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Control</a:t>
            </a:r>
            <a:endParaRPr lang="en-US" dirty="0"/>
          </a:p>
        </p:txBody>
      </p:sp>
      <p:pic>
        <p:nvPicPr>
          <p:cNvPr id="19458" name="Picture 2" descr="http://scienceprojectideasforkids.com/wp-content/uploads/2011/01/plant-vs-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124200"/>
            <a:ext cx="2962962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229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Warm-Up</vt:lpstr>
      <vt:lpstr>Scientific Method and Variables </vt:lpstr>
      <vt:lpstr>Scientific Method</vt:lpstr>
      <vt:lpstr>Variable</vt:lpstr>
      <vt:lpstr>Examples</vt:lpstr>
      <vt:lpstr>Examples</vt:lpstr>
      <vt:lpstr>Constant</vt:lpstr>
      <vt:lpstr>Constant</vt:lpstr>
      <vt:lpstr>Control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and Variables </dc:title>
  <dc:creator>jtreadwell</dc:creator>
  <cp:lastModifiedBy>kdean2</cp:lastModifiedBy>
  <cp:revision>4</cp:revision>
  <dcterms:created xsi:type="dcterms:W3CDTF">2014-08-28T18:54:01Z</dcterms:created>
  <dcterms:modified xsi:type="dcterms:W3CDTF">2014-08-28T19:25:53Z</dcterms:modified>
</cp:coreProperties>
</file>