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A1216-BC55-4399-BD43-EF621AC79CD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1869B-25FE-44E9-A92D-27D8E28B83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A1216-BC55-4399-BD43-EF621AC79CD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1869B-25FE-44E9-A92D-27D8E28B8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A1216-BC55-4399-BD43-EF621AC79CD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1869B-25FE-44E9-A92D-27D8E28B8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A1216-BC55-4399-BD43-EF621AC79CD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1869B-25FE-44E9-A92D-27D8E28B8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A1216-BC55-4399-BD43-EF621AC79CD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1869B-25FE-44E9-A92D-27D8E28B83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A1216-BC55-4399-BD43-EF621AC79CD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1869B-25FE-44E9-A92D-27D8E28B8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A1216-BC55-4399-BD43-EF621AC79CD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1869B-25FE-44E9-A92D-27D8E28B8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A1216-BC55-4399-BD43-EF621AC79CD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1869B-25FE-44E9-A92D-27D8E28B8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A1216-BC55-4399-BD43-EF621AC79CD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1869B-25FE-44E9-A92D-27D8E28B83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A1216-BC55-4399-BD43-EF621AC79CD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1869B-25FE-44E9-A92D-27D8E28B8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A1216-BC55-4399-BD43-EF621AC79CD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1869B-25FE-44E9-A92D-27D8E28B83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A6A1216-BC55-4399-BD43-EF621AC79CD8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31869B-25FE-44E9-A92D-27D8E28B83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Important Cell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science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space within a cell</a:t>
            </a:r>
            <a:endParaRPr lang="en-US" dirty="0"/>
          </a:p>
        </p:txBody>
      </p:sp>
      <p:pic>
        <p:nvPicPr>
          <p:cNvPr id="33794" name="Picture 2" descr="http://3.bp.blogspot.com/-hq17_cadTjk/UJ_d7re2zTI/AAAAAAAAAVE/ji0CZPEdROQ/s1600/Vacuol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90800"/>
            <a:ext cx="3457575" cy="2988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cell structure that has chlorophyll, which helps in photosynthesis</a:t>
            </a:r>
            <a:endParaRPr lang="en-US" dirty="0"/>
          </a:p>
        </p:txBody>
      </p:sp>
      <p:pic>
        <p:nvPicPr>
          <p:cNvPr id="34818" name="Picture 2" descr="http://upload.wikimedia.org/wikipedia/commons/4/49/Plagiomnium_affine_laminazelle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90800"/>
            <a:ext cx="5105400" cy="38290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9200" y="32766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green parts are chloroplasts.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14600" y="4191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can be alive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that something is built or organized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s://encrypted-tbn1.gstatic.com/images?q=tbn:ANd9GcQiK5OivXJjrRrs70rkmWXJRngfdGwmDFyqZpFdVGiSosQZeuOW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3314700" cy="27984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867400" y="3657600"/>
            <a:ext cx="2362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is this roller coaster structured?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for which something exists</a:t>
            </a:r>
            <a:endParaRPr lang="en-US" dirty="0"/>
          </a:p>
        </p:txBody>
      </p:sp>
      <p:pic>
        <p:nvPicPr>
          <p:cNvPr id="27650" name="Picture 2" descr="https://encrypted-tbn1.gstatic.com/images?q=tbn:ANd9GcSW4kLSPtfMi80yHcQ2b0CJ6RH0pXD8VOkSsA3fwH7yf4RDpC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819400"/>
            <a:ext cx="4024092" cy="18192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62600" y="31242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is the purpose of this object?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organelles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“organs” inside cells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8674" name="Picture 2" descr="http://www.stemcellsinc.com/images/charts/cell_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19400"/>
            <a:ext cx="3714750" cy="3200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outer layer of plant cells; gives shape to the cell and protects it </a:t>
            </a:r>
            <a:endParaRPr lang="en-US" dirty="0"/>
          </a:p>
        </p:txBody>
      </p:sp>
      <p:pic>
        <p:nvPicPr>
          <p:cNvPr id="29698" name="Picture 2" descr="http://libertyparkusafd.org/lp/Paley/pictures/Cell%20Wall_files/cell_wall_p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19400"/>
            <a:ext cx="3695700" cy="2984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layer that forms the outside of an animal cell; lets the right things in and keeps the wrong things out</a:t>
            </a:r>
            <a:endParaRPr lang="en-US" dirty="0"/>
          </a:p>
        </p:txBody>
      </p:sp>
      <p:pic>
        <p:nvPicPr>
          <p:cNvPr id="30722" name="Picture 2" descr="http://1.bp.blogspot.com/-lflDcQVHjU0/Uk9Aptu9RNI/AAAAAAAAAC0/ZkaDUaw_9m0/s1600/cell_membra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276600"/>
            <a:ext cx="4724400" cy="2586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center of the cell; it contains DNA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31746" name="Picture 2" descr="http://cf067b.medialib.glogster.com/media/61/61631fb6a43e08d9f7a93cf8d61e8df6f9ebbbd0e2f30acead4a31f2a60b8978/nucle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00400"/>
            <a:ext cx="4762500" cy="256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down food and convert it to energy</a:t>
            </a:r>
            <a:endParaRPr lang="en-US" dirty="0"/>
          </a:p>
        </p:txBody>
      </p:sp>
      <p:pic>
        <p:nvPicPr>
          <p:cNvPr id="32770" name="Picture 2" descr="https://endosymbiotichypothesis.files.wordpress.com/2010/09/mitochondr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743200"/>
            <a:ext cx="367665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134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Important Cell Vocabulary</vt:lpstr>
      <vt:lpstr>Organism</vt:lpstr>
      <vt:lpstr>Structure</vt:lpstr>
      <vt:lpstr>Function</vt:lpstr>
      <vt:lpstr>organelles</vt:lpstr>
      <vt:lpstr>Cell wall</vt:lpstr>
      <vt:lpstr>Cell membrane</vt:lpstr>
      <vt:lpstr>Nucleus</vt:lpstr>
      <vt:lpstr>Mitochondria</vt:lpstr>
      <vt:lpstr>Vacuole</vt:lpstr>
      <vt:lpstr>Chloroplasts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Cell Vocabulary</dc:title>
  <dc:creator>jtreadwell</dc:creator>
  <cp:lastModifiedBy>kdean2</cp:lastModifiedBy>
  <cp:revision>5</cp:revision>
  <dcterms:created xsi:type="dcterms:W3CDTF">2014-11-25T16:26:36Z</dcterms:created>
  <dcterms:modified xsi:type="dcterms:W3CDTF">2014-12-01T12:31:17Z</dcterms:modified>
</cp:coreProperties>
</file>